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19A41-1442-4108-93BE-36ACF6AE2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2A0A6D-647E-457D-A2C8-54C76318E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FE24B-0BCA-46FD-BCF1-96897A0B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6E953-D3CA-4F5C-A969-A497B0634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ABAC5-46F5-4A6A-B2ED-DB504EDDE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298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CB391-3BB8-4764-92C7-050D2A291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604026-8048-445C-B81D-A350730A9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6CCC6-908E-40A2-8AC3-1EF129A6D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504C8-B8F2-4539-9A5C-72F8EE825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9F1CA-A643-4DD7-832E-0B010C71E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722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795060-7793-4719-AB58-B4F16473F7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90225-DE68-4A7A-A898-04A38DBF5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4E8C1-4A9E-4664-98DD-690A43039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449BC-2362-40D8-869D-DE70646C8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14A4D-5273-4D27-B5B3-B5D637DFD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12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6DDA7-9894-424E-B4FF-FAC0321A9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656EA-655D-4B3F-8F5C-FEE7DED4D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24ED0-35D7-4A15-9350-0AF68C1F5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F3222-ACD6-4063-9D32-BD75F0535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BF9DB-E89F-4890-9278-6C7C71B68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303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8EFB1-0B93-4234-940A-62A61882C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B537F-C63D-481D-BA1B-AA249C504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E1C2E-0CF9-452B-8C99-2A029E798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5D543-08BA-48CC-A835-92B0402AF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2B69A-244D-4565-8F89-886E65FBB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416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A8AD8-F3D8-4DF6-BB4B-3BD5B59A3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66C8D-4FE9-4BC0-B627-5A34AB1859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7858E2-ED5C-43AE-B8D3-50CE35F7A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4AB8B-8FDE-4FA1-8B18-338D186E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65EFE5-1226-4841-8E4F-E6CCD082F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8B76C-52A8-4528-9680-4DB1689F5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490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84947-6F25-4BE3-A4BE-3738574F9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EF75A-A627-413F-8E0C-CB0B6D6A9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CFD3D-3E25-4329-9B3A-C0986DAC5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BD4FB-F576-44FC-881B-93143D54E7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E05D62-5F80-4938-B9EB-98072E702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0A2CE8-0863-4EC4-91E2-53595A60F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D0EBD4-F3CB-4119-819A-5EC5A5595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105F7B-DB21-4B1A-953E-4C81E487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26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EF194-3B32-4F11-88C1-12D8548E9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5545EE-F4EF-4E69-A2C6-08FF0D482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CE9B8-3D0F-44D6-8D7A-FCC10E24A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DF2ECE-75FF-41FD-A5A3-A9FE245CA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209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4962EC-9C68-4780-B536-C6748B45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4F7FC8-EE71-48B5-A684-1B069A833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205E2-367F-4F05-854B-4164348D9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26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DB846-B485-4BE2-81A6-6FFFD6F4F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86168-6294-4E9C-B944-A7B91C2C7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538F1D-2A63-4A1C-8978-7372162DF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806405-80DE-4518-A16E-9C031D656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D4A26-98F8-4F89-886E-CAFD63613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20CDCB-D313-4979-9DB1-2D689520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58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186E8-56F5-4B19-9BFD-4BA082C1B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76BD3E-736F-463E-B932-4836D03940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A28F95-AE0E-40BE-888C-A626F45BB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2CA66-66B7-4C7C-91F3-403265F24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3AEE4-DA68-4409-B743-AEC352B2F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BB24C-B5AE-4087-AB8C-F963810D7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634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54A854-70E9-445E-BACB-3F6249201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2FD66-C5AF-4E4A-A478-1ED6064E0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7609D-A394-42B6-AE9B-D55C24158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74A65-09AF-4D7B-8914-ED5781A64038}" type="datetimeFigureOut">
              <a:rPr lang="en-GB" smtClean="0"/>
              <a:t>08/11/2018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0546A-D4E4-4AC0-A95C-1FBC9060D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E7CB1-CD83-4458-96F0-F1DA1726E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70246-13D7-403A-AF05-9371FFD2D4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856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E14697B-4162-4FCB-A6A6-35600DD32E9D}"/>
              </a:ext>
            </a:extLst>
          </p:cNvPr>
          <p:cNvSpPr/>
          <p:nvPr/>
        </p:nvSpPr>
        <p:spPr>
          <a:xfrm>
            <a:off x="1491929" y="1596189"/>
            <a:ext cx="3874169" cy="4170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Is de beveiligingszekering in goede conditie?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F63C2032-6177-4756-9932-7CEAC1F9DBB7}"/>
              </a:ext>
            </a:extLst>
          </p:cNvPr>
          <p:cNvSpPr/>
          <p:nvPr/>
        </p:nvSpPr>
        <p:spPr>
          <a:xfrm>
            <a:off x="5534526" y="1596188"/>
            <a:ext cx="986590" cy="368969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Nee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A152F5-30BE-4FA4-8225-04B9E3392D24}"/>
              </a:ext>
            </a:extLst>
          </p:cNvPr>
          <p:cNvSpPr/>
          <p:nvPr/>
        </p:nvSpPr>
        <p:spPr>
          <a:xfrm>
            <a:off x="6721642" y="1596189"/>
            <a:ext cx="3874169" cy="4170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Vervangen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7605BFF2-6FDC-4445-BBF6-26189103400D}"/>
              </a:ext>
            </a:extLst>
          </p:cNvPr>
          <p:cNvSpPr/>
          <p:nvPr/>
        </p:nvSpPr>
        <p:spPr>
          <a:xfrm rot="5400000">
            <a:off x="3142258" y="2201745"/>
            <a:ext cx="573503" cy="340908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Ja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9FF48D-E23F-4B50-BDED-E632CFF01FCB}"/>
              </a:ext>
            </a:extLst>
          </p:cNvPr>
          <p:cNvSpPr/>
          <p:nvPr/>
        </p:nvSpPr>
        <p:spPr>
          <a:xfrm>
            <a:off x="1491928" y="2715117"/>
            <a:ext cx="3874169" cy="4170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Is de diode in goede conditie?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3296B0E-A754-47D0-AD17-B428CE0638E3}"/>
              </a:ext>
            </a:extLst>
          </p:cNvPr>
          <p:cNvSpPr/>
          <p:nvPr/>
        </p:nvSpPr>
        <p:spPr>
          <a:xfrm>
            <a:off x="5534525" y="2715116"/>
            <a:ext cx="986590" cy="368969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Nee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EED7DEB-4AAF-4B83-86D9-8622D9E77E44}"/>
              </a:ext>
            </a:extLst>
          </p:cNvPr>
          <p:cNvSpPr/>
          <p:nvPr/>
        </p:nvSpPr>
        <p:spPr>
          <a:xfrm>
            <a:off x="6721641" y="2715117"/>
            <a:ext cx="3874169" cy="4170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Vervangen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5C707A2E-6D7E-41DB-AFBC-C0162C293058}"/>
              </a:ext>
            </a:extLst>
          </p:cNvPr>
          <p:cNvSpPr/>
          <p:nvPr/>
        </p:nvSpPr>
        <p:spPr>
          <a:xfrm rot="5400000">
            <a:off x="3142259" y="3312681"/>
            <a:ext cx="573503" cy="340908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Ja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4453039-DDFF-4A48-840D-B63F0A963AE5}"/>
              </a:ext>
            </a:extLst>
          </p:cNvPr>
          <p:cNvSpPr/>
          <p:nvPr/>
        </p:nvSpPr>
        <p:spPr>
          <a:xfrm>
            <a:off x="1491929" y="3826054"/>
            <a:ext cx="3874169" cy="4170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Zijn de kabels voor het paneel in goede staat?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06B6E4C1-EC2C-4A9C-BACF-F73ECB5233CA}"/>
              </a:ext>
            </a:extLst>
          </p:cNvPr>
          <p:cNvSpPr/>
          <p:nvPr/>
        </p:nvSpPr>
        <p:spPr>
          <a:xfrm>
            <a:off x="5534526" y="3826053"/>
            <a:ext cx="986590" cy="368969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Nee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52BC92-BC9C-4DC9-A1F6-9795B3A3B11C}"/>
              </a:ext>
            </a:extLst>
          </p:cNvPr>
          <p:cNvSpPr/>
          <p:nvPr/>
        </p:nvSpPr>
        <p:spPr>
          <a:xfrm>
            <a:off x="6721642" y="3826054"/>
            <a:ext cx="3874169" cy="4170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Repareren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AFEC78AC-5DA8-4FD6-851C-C3DFFBD361C7}"/>
              </a:ext>
            </a:extLst>
          </p:cNvPr>
          <p:cNvSpPr/>
          <p:nvPr/>
        </p:nvSpPr>
        <p:spPr>
          <a:xfrm rot="5400000">
            <a:off x="3142259" y="4423618"/>
            <a:ext cx="573503" cy="340908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Ja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E0C749D-28BA-4994-9205-4D3D413FE500}"/>
              </a:ext>
            </a:extLst>
          </p:cNvPr>
          <p:cNvSpPr/>
          <p:nvPr/>
        </p:nvSpPr>
        <p:spPr>
          <a:xfrm>
            <a:off x="1491929" y="4920933"/>
            <a:ext cx="3874169" cy="417094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/>
              <a:t>Breng de generator naar de servicemonteur bij u in de buurt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53F94EE-579D-4AFD-9DBF-91466668CD42}"/>
              </a:ext>
            </a:extLst>
          </p:cNvPr>
          <p:cNvSpPr txBox="1"/>
          <p:nvPr/>
        </p:nvSpPr>
        <p:spPr>
          <a:xfrm>
            <a:off x="1433882" y="902345"/>
            <a:ext cx="8810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u="sng"/>
              <a:t>Staat er geen spanning op de laderaansluiting van mijn DEWALT Generator?</a:t>
            </a:r>
          </a:p>
        </p:txBody>
      </p:sp>
    </p:spTree>
    <p:extLst>
      <p:ext uri="{BB962C8B-B14F-4D97-AF65-F5344CB8AC3E}">
        <p14:creationId xmlns:p14="http://schemas.microsoft.com/office/powerpoint/2010/main" val="1751888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21744</TotalTime>
  <Words>56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McCormack, Sean</dc:creator>
  <cp:lastModifiedBy>DeBoeck, Nicolas 12/9/2018</cp:lastModifiedBy>
  <cp:revision>14</cp:revision>
  <cp:lastPrinted>2018-04-10T10:57:18Z</cp:lastPrinted>
  <dcterms:created xsi:type="dcterms:W3CDTF">2018-04-10T09:18:58Z</dcterms:created>
  <dcterms:modified xsi:type="dcterms:W3CDTF">2018-11-08T12:55:24Z</dcterms:modified>
</cp:coreProperties>
</file>