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D1285-3F71-40EF-BE82-B8A91316E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52D18-1A02-46C1-A4FA-4219E76C8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6E519-93BA-4F75-8908-98D5D1879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2E1C6-25D6-4C05-A7EE-DF43CE0F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0EEE7-D7F6-492F-8258-0672BBA81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3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2C86-5CD7-4B7C-8536-572F59266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6AC0B-7C16-4D05-BF58-796FA45EB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B639F-6898-42BC-BC02-08EDA4851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E02E9-55E0-4592-8E51-B6EB63AD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3D966-53BE-4598-B8BD-739F3190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01374-16A5-4173-99FF-834B0BCE4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CF1FB-A9D2-48B2-AD79-B024EB51C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5E385-5078-4C8C-AFC7-6FAE4033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6153A-3E84-4BD7-9D64-EDBAE326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C15DE-81C6-432F-AD4B-953222FCA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0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E9766-EB27-45C6-B9D6-87DDEDEE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38CB-89E7-4772-96BC-889CAE1D7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E5412-E7B7-4A4E-BD5E-712FD4D8A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20BE9-4A69-489B-B528-760CF7572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798B-2360-4522-9EE2-A6C738CF1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0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82F7-851D-409C-B80D-362EDBC6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BD70B-3339-44A9-AB19-7C6DA733F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D9D31-8A2A-47E2-A660-6CF2E60E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9A768-47F2-4584-BD59-B097D5E0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C1EEF-9248-45DA-8133-B59DE5B9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4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B824-634A-4A91-8BCB-82A8F217C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44FAB-08B3-4825-9A5C-D4647A74D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875CC-DB5C-40F7-842C-C921BE6D2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11402-EA96-4A26-A5D3-9D93DCF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DA86C-7C05-4079-A2A4-D13EC63C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2CA6F-68C4-41C5-9F5D-522C6FE4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5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C985F-C02A-4C3A-82C8-F53F1ECD1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383FF-B2E9-451F-ABA6-8213A0D66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FF6CA-C6CF-46DE-B3DE-EA34D9A50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87D35-62E8-4CC4-B8FC-96041EE06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A4668-1122-4762-AF35-8A2C10CD7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26605C-E9CE-4D12-A23C-733FEEC4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AD1CDA-FDD3-4A40-B86A-E227DD16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733E49-E4E5-49D6-BAA7-ADD1DF23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4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E5332-9671-492D-89FF-14754938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BCFA-6F67-4479-9B69-BB9761D7E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E3D51-74B0-401E-84BA-8642639D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F7CF1-58B8-4C28-9AFB-29DE1DFA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7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91E75F-5F4D-4EC9-BB77-EBD709F0A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E1FC13-093F-4972-A72C-F1679C10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A81C2-5893-4903-8B03-1522FDDD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8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E844D-A08B-4324-BD51-E510B3B43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44027-7058-46B0-836A-58C605213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810BA-7C7E-41B1-AEF2-E185688E6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87427-E264-48F1-8F94-BE1A9315F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DFA2A-E4FB-495C-BBB6-C48B120F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FF80C-FFCC-43B8-8B07-7244EF16E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4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3C6F-718E-442D-8173-1F3DA6944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D6F6C2-5022-42D4-A594-E96BE3D82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CFA48-8F6E-4742-82C1-A084F2B29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CE8CC-63BC-4EF2-BD55-CA16E018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D9588-BA7A-4B9F-8C21-6C614016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2A9FE-9800-4FF8-8C26-1549A235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6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82CA4-F346-4571-8D5A-8DCE215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2E830-C517-49E1-ACAE-99FFF0F56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BC3CD-BB5B-4054-95EB-F900741EC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62399-5D2E-470E-BDAC-9E52FE0535D0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9227E-111B-4485-AB54-EE5DFF061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A72EA-E5A9-44EF-8C4B-5F7B184C1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15ED1-67EE-458F-87F9-1BB5A2B44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3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F08748-3E07-4F79-990E-B06256DF0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" y="142875"/>
            <a:ext cx="4979670" cy="665808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6A37AE2-F348-4069-85B3-57A644CC4160}"/>
              </a:ext>
            </a:extLst>
          </p:cNvPr>
          <p:cNvCxnSpPr>
            <a:cxnSpLocks/>
          </p:cNvCxnSpPr>
          <p:nvPr/>
        </p:nvCxnSpPr>
        <p:spPr>
          <a:xfrm flipH="1">
            <a:off x="1329963" y="1845401"/>
            <a:ext cx="5096146" cy="141432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AFF6023-4A25-4828-83EA-E1035ACAE4D7}"/>
              </a:ext>
            </a:extLst>
          </p:cNvPr>
          <p:cNvSpPr txBox="1"/>
          <p:nvPr/>
        </p:nvSpPr>
        <p:spPr>
          <a:xfrm>
            <a:off x="6426109" y="1028343"/>
            <a:ext cx="558165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Details:</a:t>
            </a:r>
          </a:p>
          <a:p>
            <a:r>
              <a:rPr lang="en-US" dirty="0"/>
              <a:t>Use D</a:t>
            </a:r>
            <a:r>
              <a:rPr lang="en-US" sz="1400" dirty="0"/>
              <a:t>E</a:t>
            </a:r>
            <a:r>
              <a:rPr lang="en-US" dirty="0"/>
              <a:t>WALT® DRS18100 1" Insulated Cable Staples Use Hammer </a:t>
            </a:r>
            <a:r>
              <a:rPr lang="en-US" dirty="0" err="1"/>
              <a:t>DeWALT</a:t>
            </a:r>
            <a:r>
              <a:rPr lang="en-US" dirty="0"/>
              <a:t>® DWHT51048 16oz Steel Hammer or equivalent </a:t>
            </a:r>
          </a:p>
          <a:p>
            <a:r>
              <a:rPr lang="en-US" dirty="0"/>
              <a:t>STEPS: </a:t>
            </a:r>
          </a:p>
          <a:p>
            <a:r>
              <a:rPr lang="en-US" dirty="0"/>
              <a:t>1) Align staple over cable with staple leg on each side of the cable. </a:t>
            </a:r>
            <a:r>
              <a:rPr lang="en-US" dirty="0">
                <a:highlight>
                  <a:srgbClr val="FFFF00"/>
                </a:highlight>
              </a:rPr>
              <a:t>For MC cable, ensure staple is also aligned over a valley in the jacket. </a:t>
            </a:r>
          </a:p>
          <a:p>
            <a:r>
              <a:rPr lang="en-US" dirty="0"/>
              <a:t>2) Hold staple and lightly tap staple on top surface with hammer until staple is secure enough to hold itself up. </a:t>
            </a:r>
          </a:p>
          <a:p>
            <a:r>
              <a:rPr lang="en-US" dirty="0"/>
              <a:t>3) </a:t>
            </a:r>
            <a:r>
              <a:rPr lang="en-US" dirty="0">
                <a:highlight>
                  <a:srgbClr val="FFFF00"/>
                </a:highlight>
              </a:rPr>
              <a:t>Staple must be driven perpendicular to the material it’s being inserted into</a:t>
            </a:r>
            <a:r>
              <a:rPr lang="en-US" dirty="0"/>
              <a:t>. Hit staple with full swing on top surface, repeat until staple insulation touches wood surface on each side or until staple has contacted the cable and holds it securely. </a:t>
            </a:r>
          </a:p>
          <a:p>
            <a:r>
              <a:rPr lang="en-US" dirty="0">
                <a:highlight>
                  <a:srgbClr val="FFFF00"/>
                </a:highlight>
              </a:rPr>
              <a:t>4) For 10/4 MC cable only, steps 1-3 must be repeated adding a second staple to each connection point.  Staple must be within ½” (13mm) of the first inserted staple.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A4AA7B7-EEFF-4F7E-BD27-36B543972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557" y="395798"/>
            <a:ext cx="5762443" cy="48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54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46FD68-96C9-4801-905F-94B2B36B0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7062" y="125106"/>
            <a:ext cx="5876970" cy="5130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06FC6B-810E-41B6-A797-C8AC998D0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076264" cy="6756919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0F643FB-6409-4DD3-87F2-96124D5A0DA9}"/>
              </a:ext>
            </a:extLst>
          </p:cNvPr>
          <p:cNvCxnSpPr>
            <a:cxnSpLocks/>
          </p:cNvCxnSpPr>
          <p:nvPr/>
        </p:nvCxnSpPr>
        <p:spPr>
          <a:xfrm flipH="1">
            <a:off x="1457326" y="1828800"/>
            <a:ext cx="4486274" cy="351472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31714BA-6A33-4C3A-B492-EFC169BCD82F}"/>
              </a:ext>
            </a:extLst>
          </p:cNvPr>
          <p:cNvSpPr txBox="1"/>
          <p:nvPr/>
        </p:nvSpPr>
        <p:spPr>
          <a:xfrm>
            <a:off x="5953125" y="963990"/>
            <a:ext cx="6096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DETAILS: </a:t>
            </a:r>
          </a:p>
          <a:p>
            <a:r>
              <a:rPr lang="en-US" dirty="0"/>
              <a:t>Use D</a:t>
            </a:r>
            <a:r>
              <a:rPr lang="en-US" sz="1400" dirty="0"/>
              <a:t>E</a:t>
            </a:r>
            <a:r>
              <a:rPr lang="en-US" dirty="0"/>
              <a:t>WALT® DRS18100 1" Insulated Cable Staples Use </a:t>
            </a:r>
            <a:r>
              <a:rPr lang="en-US" dirty="0" err="1"/>
              <a:t>DeWALT</a:t>
            </a:r>
            <a:r>
              <a:rPr lang="en-US" dirty="0"/>
              <a:t>® DCN701 20V MAX* Cordless Cable Stapler </a:t>
            </a:r>
          </a:p>
          <a:p>
            <a:r>
              <a:rPr lang="en-US" dirty="0"/>
              <a:t>STEPS: </a:t>
            </a:r>
          </a:p>
          <a:p>
            <a:r>
              <a:rPr lang="en-US" dirty="0"/>
              <a:t>1) Load staples each into magazine of stapler. </a:t>
            </a:r>
          </a:p>
          <a:p>
            <a:r>
              <a:rPr lang="en-US" dirty="0"/>
              <a:t>2) Close magazine slide. </a:t>
            </a:r>
          </a:p>
          <a:p>
            <a:r>
              <a:rPr lang="en-US" dirty="0"/>
              <a:t>3) Install 20V MAX* battery. </a:t>
            </a:r>
          </a:p>
          <a:p>
            <a:r>
              <a:rPr lang="en-US" dirty="0"/>
              <a:t>4) Align cable guide on nose of stapler over the cable to be stapled. </a:t>
            </a:r>
            <a:r>
              <a:rPr lang="en-US" dirty="0">
                <a:highlight>
                  <a:srgbClr val="FFFF00"/>
                </a:highlight>
              </a:rPr>
              <a:t>For MC cable, ensure staple is aligned over a valley in the jacket.  For NMD90 combinations of 14-3/14-3 and 14-3/12-3, cables must be configured side by side in the cable guide.</a:t>
            </a:r>
          </a:p>
          <a:p>
            <a:r>
              <a:rPr lang="en-US" dirty="0"/>
              <a:t>5) Press tool down by handle on cable guide over cable until the cable guide and contact trip are depressed into tool. </a:t>
            </a:r>
          </a:p>
          <a:p>
            <a:r>
              <a:rPr lang="en-US" dirty="0"/>
              <a:t>6) Keep constant firm pressure on handle </a:t>
            </a:r>
            <a:r>
              <a:rPr lang="en-US" dirty="0">
                <a:highlight>
                  <a:srgbClr val="FFFF00"/>
                </a:highlight>
              </a:rPr>
              <a:t>while maintaining perpendicularity to the material being driven into. </a:t>
            </a:r>
          </a:p>
          <a:p>
            <a:r>
              <a:rPr lang="en-US" dirty="0"/>
              <a:t>7) Pull trigger to drive staple.</a:t>
            </a:r>
          </a:p>
          <a:p>
            <a:r>
              <a:rPr lang="en-US" dirty="0">
                <a:highlight>
                  <a:srgbClr val="FFFF00"/>
                </a:highlight>
              </a:rPr>
              <a:t>8) For 10/4 MC cable only, steps 4-7 must be repeated adding a second staple to each connection point.  Staple must be within ½” (13mm) of the first inserted staple.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32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344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Rondeau, Jared</dc:creator>
  <cp:lastModifiedBy>Whidden, Steve</cp:lastModifiedBy>
  <cp:revision>7</cp:revision>
  <dcterms:created xsi:type="dcterms:W3CDTF">2022-08-30T17:49:51Z</dcterms:created>
  <dcterms:modified xsi:type="dcterms:W3CDTF">2022-10-21T19:02:04Z</dcterms:modified>
</cp:coreProperties>
</file>